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0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79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11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43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57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97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18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50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97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1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67204-0B49-4A51-8187-CCA9AE37F4C5}" type="datetimeFigureOut">
              <a:rPr lang="tr-TR" smtClean="0"/>
              <a:t>21.09.2016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79620-E861-4247-A77D-88FC51B66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39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Erbaa İlçe Milli Eğitim Müdürlüğü</a:t>
            </a:r>
            <a:br>
              <a:rPr lang="tr-TR" dirty="0" smtClean="0"/>
            </a:br>
            <a:r>
              <a:rPr lang="tr-TR" b="1" i="1" dirty="0" smtClean="0"/>
              <a:t>Hayat Boyu Öğrenme Birimi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İş Makineleri Sınav İş ve İşlemleri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36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0688"/>
            <a:ext cx="8686800" cy="5181425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Modüldeki ilçe sınav işlemleri kısmı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Bu aşamada milli eğitim sadece sınav tarihi ve saati belirler ve aday ekler (onaylar)</a:t>
            </a:r>
          </a:p>
          <a:p>
            <a:r>
              <a:rPr lang="tr-TR" dirty="0" smtClean="0"/>
              <a:t>İş makineleri sınav tarihinden 5 gün önce sınav tarihi modüle işlenir</a:t>
            </a:r>
          </a:p>
          <a:p>
            <a:r>
              <a:rPr lang="tr-TR" dirty="0" smtClean="0"/>
              <a:t>Sınav tarihinden iki gün önce modüle girilen kursiyer listesi onaylanır</a:t>
            </a:r>
          </a:p>
          <a:p>
            <a:r>
              <a:rPr lang="tr-TR" dirty="0" smtClean="0"/>
              <a:t>Sınavdan birkaç gün önce sorular </a:t>
            </a:r>
            <a:r>
              <a:rPr lang="tr-TR" dirty="0" err="1" smtClean="0"/>
              <a:t>kayılı</a:t>
            </a:r>
            <a:r>
              <a:rPr lang="tr-TR" dirty="0" smtClean="0"/>
              <a:t> olan mail adresine şifre ile gelir</a:t>
            </a:r>
          </a:p>
          <a:p>
            <a:r>
              <a:rPr lang="tr-TR" dirty="0" smtClean="0"/>
              <a:t>Sınavdan bir gün öncede bu sorular ve cevap anahtarı mesleki eğitim merkezine verilir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002060"/>
                </a:solidFill>
              </a:rPr>
              <a:t>Erbaa İlçe Milli Eğitim Müdürlüğü</a:t>
            </a:r>
            <a:br>
              <a:rPr lang="tr-TR" sz="3600" b="1" dirty="0" smtClean="0">
                <a:solidFill>
                  <a:srgbClr val="002060"/>
                </a:solidFill>
              </a:rPr>
            </a:br>
            <a:r>
              <a:rPr lang="tr-TR" sz="3600" b="1" dirty="0" smtClean="0">
                <a:solidFill>
                  <a:srgbClr val="002060"/>
                </a:solidFill>
              </a:rPr>
              <a:t/>
            </a:r>
            <a:br>
              <a:rPr lang="tr-TR" sz="3600" b="1" dirty="0" smtClean="0">
                <a:solidFill>
                  <a:srgbClr val="00206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200" b="1" i="1" dirty="0" smtClean="0">
                <a:solidFill>
                  <a:srgbClr val="C00000"/>
                </a:solidFill>
              </a:rPr>
              <a:t>Hazırlayan Tuğba DURUEL</a:t>
            </a:r>
            <a:endParaRPr lang="tr-TR" sz="2800" b="1" i="1" dirty="0">
              <a:solidFill>
                <a:srgbClr val="C0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80728"/>
            <a:ext cx="5450949" cy="514923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980728"/>
            <a:ext cx="5045925" cy="5212886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231278" cy="5280007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4704"/>
            <a:ext cx="8229600" cy="5261120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052736"/>
            <a:ext cx="4779538" cy="451498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8" y="908720"/>
            <a:ext cx="8192644" cy="519314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4704"/>
            <a:ext cx="8229600" cy="4969780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64704"/>
            <a:ext cx="4570845" cy="431784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15" y="5275262"/>
            <a:ext cx="1415797" cy="161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</Words>
  <Application>Microsoft Office PowerPoint</Application>
  <PresentationFormat>Ekran Gösterisi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Erbaa İlçe Milli Eğitim Müdürlüğü Hayat Boyu Öğrenme Birimi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Modüldeki ilçe sınav işlemleri kısmı</vt:lpstr>
      <vt:lpstr>Erbaa İlçe Milli Eğitim Müdürlüğü   Hazırlayan Tuğba DURUEL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Erbaa İlçe Milli Eğitim Müdürlüğü Hayat Boyu Öğrenme Birimi</dc:title>
  <dc:creator>WIN7</dc:creator>
  <cp:lastModifiedBy>WIN7</cp:lastModifiedBy>
  <cp:revision>2</cp:revision>
  <dcterms:created xsi:type="dcterms:W3CDTF">2016-05-13T08:38:27Z</dcterms:created>
  <dcterms:modified xsi:type="dcterms:W3CDTF">2016-09-21T05:58:40Z</dcterms:modified>
</cp:coreProperties>
</file>